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0583-9439-4B6F-AC9A-F848D8B1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4" y="424899"/>
            <a:ext cx="7034362" cy="4268965"/>
          </a:xfrm>
        </p:spPr>
        <p:txBody>
          <a:bodyPr>
            <a:normAutofit/>
          </a:bodyPr>
          <a:lstStyle/>
          <a:p>
            <a:r>
              <a:rPr lang="en-US" sz="5400" dirty="0"/>
              <a:t>Classifying </a:t>
            </a:r>
            <a:r>
              <a:rPr lang="en-US" sz="5400" dirty="0" err="1"/>
              <a:t>Nba</a:t>
            </a:r>
            <a:r>
              <a:rPr lang="en-US" sz="5400" dirty="0"/>
              <a:t> players by position based on yearly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0DA11-EA61-45BB-BDBD-AF5D77282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Science Inquiry by Brian Caterfino</a:t>
            </a:r>
          </a:p>
        </p:txBody>
      </p:sp>
      <p:sp>
        <p:nvSpPr>
          <p:cNvPr id="4" name="AutoShape 2" descr="Image result for nba dunk">
            <a:extLst>
              <a:ext uri="{FF2B5EF4-FFF2-40B4-BE49-F238E27FC236}">
                <a16:creationId xmlns:a16="http://schemas.microsoft.com/office/drawing/2014/main" id="{BFB6E214-8AAB-44F3-83BA-0B22446808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14638" y="1571625"/>
            <a:ext cx="65627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61BAF-5B85-4410-9395-13CFC99B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77" y="3690112"/>
            <a:ext cx="5178668" cy="29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0C7CB-87B3-412D-B3F5-E53988D85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6069" y="369570"/>
            <a:ext cx="4571183" cy="6013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/>
              <a:t>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Point Guard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Shooting Guard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Small 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Power Forward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Center</a:t>
            </a:r>
          </a:p>
          <a:p>
            <a:endParaRPr lang="en-US" dirty="0"/>
          </a:p>
          <a:p>
            <a:r>
              <a:rPr lang="en-US" sz="2800" b="1" i="0" u="sng" dirty="0"/>
              <a:t>Important Statistics</a:t>
            </a:r>
          </a:p>
          <a:p>
            <a:endParaRPr lang="en-US" sz="1100" b="1" i="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3P, 3PA, 3P% -  3 Point/ Attempts/ Percentage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TRB, ORB, DRB – Total/ Offensive/ Defensive Rebounds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AST, STL, BLK – Assists, Steals, 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/>
              <a:t>AST/TOV – Assist Turnover Ratio</a:t>
            </a:r>
          </a:p>
          <a:p>
            <a:endParaRPr lang="en-US" i="0" dirty="0"/>
          </a:p>
          <a:p>
            <a:endParaRPr lang="en-US" i="0" dirty="0"/>
          </a:p>
          <a:p>
            <a:endParaRPr lang="en-US" sz="2800" b="1" i="0" u="sng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2F3718-6C34-4A04-8C61-68002FA06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536" y="580585"/>
            <a:ext cx="7034362" cy="4268965"/>
          </a:xfrm>
        </p:spPr>
        <p:txBody>
          <a:bodyPr>
            <a:normAutofit/>
          </a:bodyPr>
          <a:lstStyle/>
          <a:p>
            <a:r>
              <a:rPr lang="en-US" sz="4800" dirty="0"/>
              <a:t>Important Background information</a:t>
            </a:r>
          </a:p>
        </p:txBody>
      </p:sp>
      <p:sp>
        <p:nvSpPr>
          <p:cNvPr id="7" name="AutoShape 2" descr="Image result for nba dunk">
            <a:extLst>
              <a:ext uri="{FF2B5EF4-FFF2-40B4-BE49-F238E27FC236}">
                <a16:creationId xmlns:a16="http://schemas.microsoft.com/office/drawing/2014/main" id="{0A174E64-4B84-4B1C-ABE7-A61102808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73562" y="3429000"/>
            <a:ext cx="3367454" cy="33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Image result for nba dunk">
            <a:extLst>
              <a:ext uri="{FF2B5EF4-FFF2-40B4-BE49-F238E27FC236}">
                <a16:creationId xmlns:a16="http://schemas.microsoft.com/office/drawing/2014/main" id="{EE91CB2C-07C5-4F0A-B051-87018AB5D7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50570" y="4067908"/>
            <a:ext cx="1688122" cy="16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Image result for nba dunk">
            <a:extLst>
              <a:ext uri="{FF2B5EF4-FFF2-40B4-BE49-F238E27FC236}">
                <a16:creationId xmlns:a16="http://schemas.microsoft.com/office/drawing/2014/main" id="{19C18345-2245-4DF2-98B2-A6FE6D41BA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0ED776-1FB5-4CB1-8247-1E7DD82D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95" y="2788261"/>
            <a:ext cx="5048249" cy="36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1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1286-45B5-4698-83DF-91F0961BC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914" y="378363"/>
            <a:ext cx="10305918" cy="4268965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The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7FCD2-1664-4FE7-A524-B984EFA46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914" y="2214433"/>
            <a:ext cx="9593740" cy="3896222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Obtain Data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Scrub Data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Explore Data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Model Data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/>
              <a:t>Interpret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1059A-6D91-4A61-BACA-B00E2259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690" y="2512845"/>
            <a:ext cx="3461231" cy="2076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1C9755-BD06-43CE-89DA-B6948FDBE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68" y="2390630"/>
            <a:ext cx="3115595" cy="20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2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9F06-B5A0-4BF4-82E1-B939AA1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16" y="313493"/>
            <a:ext cx="3833906" cy="4952492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ea typeface="Batang" panose="02030600000101010101" pitchFamily="18" charset="-127"/>
                <a:cs typeface="Arial" panose="020B0604020202020204" pitchFamily="34" charset="0"/>
              </a:rPr>
              <a:t>Selecting which stats to include in the model</a:t>
            </a:r>
            <a:br>
              <a:rPr lang="en-US" dirty="0">
                <a:latin typeface="Batang" panose="02030600000101010101" pitchFamily="18" charset="-127"/>
                <a:ea typeface="Batang" panose="02030600000101010101" pitchFamily="18" charset="-127"/>
                <a:cs typeface="Andalus" panose="02020603050405020304" pitchFamily="18" charset="-78"/>
              </a:rPr>
            </a:br>
            <a:br>
              <a:rPr lang="en-US" dirty="0">
                <a:latin typeface="Batang" panose="02030600000101010101" pitchFamily="18" charset="-127"/>
                <a:ea typeface="Batang" panose="02030600000101010101" pitchFamily="18" charset="-127"/>
                <a:cs typeface="Andalus" panose="02020603050405020304" pitchFamily="18" charset="-78"/>
              </a:rPr>
            </a:br>
            <a:endParaRPr lang="en-US" dirty="0">
              <a:latin typeface="Batang" panose="02030600000101010101" pitchFamily="18" charset="-127"/>
              <a:ea typeface="Batang" panose="02030600000101010101" pitchFamily="18" charset="-127"/>
              <a:cs typeface="Andalus" panose="02020603050405020304" pitchFamily="18" charset="-7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A27CD7-7336-4047-8CE3-F18BD5F2B5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27" y="1592015"/>
            <a:ext cx="8365904" cy="49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7C0680-FE2E-4CDA-8E5E-7ADE8D9D093B}"/>
              </a:ext>
            </a:extLst>
          </p:cNvPr>
          <p:cNvSpPr txBox="1"/>
          <p:nvPr/>
        </p:nvSpPr>
        <p:spPr>
          <a:xfrm>
            <a:off x="172916" y="4704916"/>
            <a:ext cx="3588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Most important features:</a:t>
            </a:r>
          </a:p>
          <a:p>
            <a:endParaRPr lang="en-US" b="1" u="sng" dirty="0"/>
          </a:p>
          <a:p>
            <a:r>
              <a:rPr lang="en-US" dirty="0"/>
              <a:t>TRB, AST, ORB, AST/TOV, BLK</a:t>
            </a:r>
          </a:p>
          <a:p>
            <a:r>
              <a:rPr lang="en-US" dirty="0"/>
              <a:t>DRB, 3P, 3PA, 3P%, TOV</a:t>
            </a:r>
          </a:p>
        </p:txBody>
      </p:sp>
    </p:spTree>
    <p:extLst>
      <p:ext uri="{BB962C8B-B14F-4D97-AF65-F5344CB8AC3E}">
        <p14:creationId xmlns:p14="http://schemas.microsoft.com/office/powerpoint/2010/main" val="309689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5DF0-9C89-4837-9D7F-DB96A27A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806" y="3653175"/>
            <a:ext cx="8296654" cy="3286153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Does my classifier work better with 3 positions (Guard, Forward, Center) or all 5?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32F7F-2D49-408C-B02F-4094DDEA5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419" y="813456"/>
            <a:ext cx="8401429" cy="81915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Positions or 5 Positions? </a:t>
            </a:r>
          </a:p>
        </p:txBody>
      </p:sp>
    </p:spTree>
    <p:extLst>
      <p:ext uri="{BB962C8B-B14F-4D97-AF65-F5344CB8AC3E}">
        <p14:creationId xmlns:p14="http://schemas.microsoft.com/office/powerpoint/2010/main" val="250506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B9AD-3051-4CD1-BDB2-42BD97B2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/>
              <a:t>An ensemble of ensembles:</a:t>
            </a:r>
            <a:br>
              <a:rPr lang="en-US" u="sng" dirty="0"/>
            </a:br>
            <a:br>
              <a:rPr lang="en-US" u="sng" dirty="0"/>
            </a:br>
            <a:r>
              <a:rPr lang="en-US" dirty="0"/>
              <a:t>Which ensemble classifier performed best?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49733A-5ADC-43D3-9E62-A57F3AAFFAA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387" y="844060"/>
            <a:ext cx="3506192" cy="23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AD24B92-D92D-46E2-872C-CE1EC5EAB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170" y="844061"/>
            <a:ext cx="3506192" cy="23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ECBAC89-6586-41D6-8C5D-13322FC642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387" y="3780690"/>
            <a:ext cx="3506191" cy="23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96C8D44-1490-432D-A254-EAF492FA2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579" y="3751126"/>
            <a:ext cx="3551230" cy="23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2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B9AD-3051-4CD1-BDB2-42BD97B2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/>
              <a:t>An ensemble of ensembles:</a:t>
            </a:r>
            <a:br>
              <a:rPr lang="en-US" u="sng" dirty="0"/>
            </a:br>
            <a:br>
              <a:rPr lang="en-US" u="sng" dirty="0"/>
            </a:br>
            <a:r>
              <a:rPr lang="en-US" dirty="0"/>
              <a:t>Which ensemble classifier performed best?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E8E08E-CA96-4927-AD69-08479174825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386" y="844061"/>
            <a:ext cx="3506192" cy="23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ABBA450-2609-41C2-B2CE-8DBCEB78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45" y="844061"/>
            <a:ext cx="3506193" cy="230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3F33830-E4DD-4D7C-886D-85A13DCC84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76" y="3712469"/>
            <a:ext cx="3551231" cy="23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414DD4A5-7C42-4F95-8946-5BF09FC06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407" y="3712469"/>
            <a:ext cx="3551231" cy="23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82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B9AD-3051-4CD1-BDB2-42BD97B2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u="sng" dirty="0"/>
              <a:t>An ensemble of ensembles:</a:t>
            </a:r>
            <a:br>
              <a:rPr lang="en-US" u="sng" dirty="0"/>
            </a:br>
            <a:br>
              <a:rPr lang="en-US" u="sng" dirty="0"/>
            </a:br>
            <a:r>
              <a:rPr lang="en-US" dirty="0"/>
              <a:t>Which ensemble classifier performed best?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C50FC6-D984-4515-BED2-E9E1EF65B3A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76" y="844061"/>
            <a:ext cx="3506194" cy="23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C05EDCE-455E-4979-8F21-346CACA8C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705" y="844058"/>
            <a:ext cx="3551232" cy="233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5ED542C-2F75-437C-B4EE-BC7B297864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76" y="3712467"/>
            <a:ext cx="3506193" cy="230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1106338-113F-4FCA-A213-285C3D6F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743" y="3712467"/>
            <a:ext cx="3506194" cy="230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1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B476-86BC-4BDF-B3D8-4FF21F8E1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643" y="325608"/>
            <a:ext cx="7034362" cy="4268965"/>
          </a:xfrm>
        </p:spPr>
        <p:txBody>
          <a:bodyPr>
            <a:normAutofit/>
          </a:bodyPr>
          <a:lstStyle/>
          <a:p>
            <a:r>
              <a:rPr lang="en-US" sz="6600" dirty="0"/>
              <a:t>Conclusions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8C418-8723-4703-805F-AB410811B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642" y="2048608"/>
            <a:ext cx="8028711" cy="4483784"/>
          </a:xfrm>
        </p:spPr>
        <p:txBody>
          <a:bodyPr>
            <a:normAutofit/>
          </a:bodyPr>
          <a:lstStyle/>
          <a:p>
            <a:r>
              <a:rPr lang="en-US" dirty="0"/>
              <a:t>The most important non-colinear statistics in classifying position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ORB, 3P%, 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5 position classifier performs around 30% better than random selection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3 position classifier performs around 50% better than random selection</a:t>
            </a:r>
          </a:p>
          <a:p>
            <a:endParaRPr lang="en-US" dirty="0"/>
          </a:p>
          <a:p>
            <a:r>
              <a:rPr lang="en-US" dirty="0"/>
              <a:t>Yearly statistics are more accurate when classifying simplified positions (3) than all positions (5)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C54FD-A7AD-4936-B6DB-F58AFAD9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710" y="79132"/>
            <a:ext cx="3501290" cy="19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1851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83</TotalTime>
  <Words>215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Batang</vt:lpstr>
      <vt:lpstr>Arial</vt:lpstr>
      <vt:lpstr>Century Schoolbook</vt:lpstr>
      <vt:lpstr>Corbel</vt:lpstr>
      <vt:lpstr>Times New Roman</vt:lpstr>
      <vt:lpstr>Headlines</vt:lpstr>
      <vt:lpstr>Classifying Nba players by position based on yearly statistics</vt:lpstr>
      <vt:lpstr>Important Background information</vt:lpstr>
      <vt:lpstr>The Process</vt:lpstr>
      <vt:lpstr>Selecting which stats to include in the model  </vt:lpstr>
      <vt:lpstr>Does my classifier work better with 3 positions (Guard, Forward, Center) or all 5? </vt:lpstr>
      <vt:lpstr>An ensemble of ensembles:  Which ensemble classifier performed best?</vt:lpstr>
      <vt:lpstr>An ensemble of ensembles:  Which ensemble classifier performed best?</vt:lpstr>
      <vt:lpstr>An ensemble of ensembles:  Which ensemble classifier performed best?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Nba players by position based on yearly statistics</dc:title>
  <dc:creator>Brian Caterfino</dc:creator>
  <cp:lastModifiedBy>Brian Caterfino</cp:lastModifiedBy>
  <cp:revision>7</cp:revision>
  <dcterms:created xsi:type="dcterms:W3CDTF">2019-01-15T21:44:15Z</dcterms:created>
  <dcterms:modified xsi:type="dcterms:W3CDTF">2019-01-15T23:07:53Z</dcterms:modified>
</cp:coreProperties>
</file>